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47AB-E69B-4791-AAC8-C9C68BC0183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8A7AE-6FD7-4A35-BBEC-0980A684B5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40: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hicimos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Completa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oraciones</a:t>
            </a:r>
            <a:r>
              <a:rPr lang="en-US" dirty="0" smtClean="0">
                <a:solidFill>
                  <a:schemeClr val="tx1"/>
                </a:solidFill>
              </a:rPr>
              <a:t> con el </a:t>
            </a:r>
            <a:r>
              <a:rPr lang="en-US" dirty="0" err="1" smtClean="0">
                <a:solidFill>
                  <a:schemeClr val="tx1"/>
                </a:solidFill>
              </a:rPr>
              <a:t>pretérito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ES" dirty="0" smtClean="0">
                <a:solidFill>
                  <a:schemeClr val="tx1"/>
                </a:solidFill>
              </a:rPr>
              <a:t>Yo </a:t>
            </a:r>
            <a:r>
              <a:rPr lang="es-ES" dirty="0">
                <a:solidFill>
                  <a:schemeClr val="tx1"/>
                </a:solidFill>
              </a:rPr>
              <a:t>_________ con mis amigos ayer. (hablar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Ayer por la tarde nosotros ____________ el fútbol. (jugar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Alex y </a:t>
            </a:r>
            <a:r>
              <a:rPr lang="es-ES" dirty="0" err="1">
                <a:solidFill>
                  <a:schemeClr val="tx1"/>
                </a:solidFill>
              </a:rPr>
              <a:t>Corrine</a:t>
            </a:r>
            <a:r>
              <a:rPr lang="es-ES" dirty="0">
                <a:solidFill>
                  <a:schemeClr val="tx1"/>
                </a:solidFill>
              </a:rPr>
              <a:t> _____________ buenas notas. (tomar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Pablo ________ muy bien. (esquiar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Oscar ___________ mucho anoche. (estudiar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ES" dirty="0" err="1" smtClean="0">
                <a:solidFill>
                  <a:schemeClr val="tx1"/>
                </a:solidFill>
              </a:rPr>
              <a:t>Nico</a:t>
            </a:r>
            <a:r>
              <a:rPr lang="es-ES" dirty="0" smtClean="0">
                <a:solidFill>
                  <a:schemeClr val="tx1"/>
                </a:solidFill>
              </a:rPr>
              <a:t> también _________ buenas notas. </a:t>
            </a:r>
            <a:r>
              <a:rPr lang="es-ES" smtClean="0">
                <a:solidFill>
                  <a:schemeClr val="tx1"/>
                </a:solidFill>
              </a:rPr>
              <a:t>(tomar)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 llamo _______________ Clase 7IM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fecha es el 10 de febrero del 2012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en el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nosotras ____________ en la piscina. (nadar)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El año pasado ellos ______________ un barco. (alquilar)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La semana pasada él ______________ en el agua. (esquiar)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la mañana yo ______________ el sol. (tomar)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</a:t>
            </a:r>
            <a:r>
              <a:rPr lang="es-ES" dirty="0" smtClean="0"/>
              <a:t>la tarde tú ________________. (bucear)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56 Exercise 7</a:t>
            </a:r>
          </a:p>
          <a:p>
            <a:pPr>
              <a:buNone/>
            </a:pPr>
            <a:r>
              <a:rPr lang="en-US" dirty="0" smtClean="0"/>
              <a:t>Complete with the correct </a:t>
            </a:r>
            <a:r>
              <a:rPr lang="en-US" dirty="0" err="1" smtClean="0"/>
              <a:t>preterite</a:t>
            </a:r>
            <a:r>
              <a:rPr lang="en-US" dirty="0" smtClean="0"/>
              <a:t> forms of the verb in parentheses.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esquió</a:t>
            </a:r>
            <a:r>
              <a:rPr lang="en-US" dirty="0" smtClean="0"/>
              <a:t> en el mar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esquié</a:t>
            </a:r>
            <a:r>
              <a:rPr lang="en-US" dirty="0" smtClean="0"/>
              <a:t> en el </a:t>
            </a:r>
            <a:r>
              <a:rPr lang="en-US" dirty="0" err="1" smtClean="0"/>
              <a:t>lago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>
                <a:solidFill>
                  <a:srgbClr val="FF0000"/>
                </a:solidFill>
              </a:rPr>
              <a:t>nadó</a:t>
            </a:r>
            <a:r>
              <a:rPr lang="en-US" dirty="0" smtClean="0"/>
              <a:t> en el </a:t>
            </a:r>
            <a:r>
              <a:rPr lang="en-US" dirty="0" err="1" smtClean="0"/>
              <a:t>lago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nadé</a:t>
            </a:r>
            <a:r>
              <a:rPr lang="en-US" dirty="0" smtClean="0"/>
              <a:t> en la </a:t>
            </a:r>
            <a:r>
              <a:rPr lang="en-US" dirty="0" err="1" smtClean="0"/>
              <a:t>piscina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usó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 </a:t>
            </a:r>
            <a:r>
              <a:rPr lang="en-US" dirty="0" err="1" smtClean="0"/>
              <a:t>bronceadora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usé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 </a:t>
            </a:r>
            <a:r>
              <a:rPr lang="en-US" dirty="0" err="1" smtClean="0"/>
              <a:t>bronceadora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Pg 57 Exercise 8 and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206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Practicamos</vt:lpstr>
      <vt:lpstr>Corregimos La Tarea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2012-03-19T15:05:12Z</dcterms:created>
  <dcterms:modified xsi:type="dcterms:W3CDTF">2012-03-19T15:07:31Z</dcterms:modified>
</cp:coreProperties>
</file>